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2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82DA-4A57-F64D-98FB-FF6A8F6BD40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54E9-2F7C-A64F-8D41-82DEDEC3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82DA-4A57-F64D-98FB-FF6A8F6BD40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54E9-2F7C-A64F-8D41-82DEDEC3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7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82DA-4A57-F64D-98FB-FF6A8F6BD40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54E9-2F7C-A64F-8D41-82DEDEC3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7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82DA-4A57-F64D-98FB-FF6A8F6BD40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54E9-2F7C-A64F-8D41-82DEDEC3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6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82DA-4A57-F64D-98FB-FF6A8F6BD40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54E9-2F7C-A64F-8D41-82DEDEC3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4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82DA-4A57-F64D-98FB-FF6A8F6BD40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54E9-2F7C-A64F-8D41-82DEDEC3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82DA-4A57-F64D-98FB-FF6A8F6BD40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54E9-2F7C-A64F-8D41-82DEDEC3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82DA-4A57-F64D-98FB-FF6A8F6BD40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54E9-2F7C-A64F-8D41-82DEDEC3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8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82DA-4A57-F64D-98FB-FF6A8F6BD40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54E9-2F7C-A64F-8D41-82DEDEC3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4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82DA-4A57-F64D-98FB-FF6A8F6BD40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54E9-2F7C-A64F-8D41-82DEDEC3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82DA-4A57-F64D-98FB-FF6A8F6BD40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54E9-2F7C-A64F-8D41-82DEDEC3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9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B82DA-4A57-F64D-98FB-FF6A8F6BD40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154E9-2F7C-A64F-8D41-82DEDEC3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1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73" y="1734347"/>
            <a:ext cx="4721755" cy="4569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6716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Wednesday: Make a Robotic Hand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209899" y="909887"/>
            <a:ext cx="4015574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/>
              <a:t>Challenge:  Students are to design and construct a bionic hand that is able to catch a soft foam ball</a:t>
            </a:r>
            <a:r>
              <a:rPr lang="en-AU" sz="3200" dirty="0" smtClean="0"/>
              <a:t>.</a:t>
            </a:r>
          </a:p>
          <a:p>
            <a:endParaRPr lang="en-AU" sz="3200" dirty="0"/>
          </a:p>
          <a:p>
            <a:r>
              <a:rPr lang="en-AU" sz="3200" dirty="0" smtClean="0"/>
              <a:t>Where: In the hall</a:t>
            </a:r>
          </a:p>
          <a:p>
            <a:r>
              <a:rPr lang="en-AU" sz="3200" dirty="0" smtClean="0"/>
              <a:t>When: At lunch (after eating).</a:t>
            </a:r>
          </a:p>
          <a:p>
            <a:endParaRPr lang="en-AU" sz="2000" dirty="0" smtClean="0"/>
          </a:p>
          <a:p>
            <a:r>
              <a:rPr lang="en-AU" sz="2000" dirty="0" smtClean="0"/>
              <a:t>Note: this is a fiddly project for younger students – they may need to ask for help!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2937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15" y="1531575"/>
            <a:ext cx="8094152" cy="40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609600"/>
            <a:ext cx="63627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9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622300"/>
            <a:ext cx="62611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8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65100"/>
            <a:ext cx="64389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508000"/>
            <a:ext cx="71247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2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60</Words>
  <Application>Microsoft Macintosh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Philippa Ellis</dc:creator>
  <cp:lastModifiedBy>Philippa Ellis</cp:lastModifiedBy>
  <cp:revision>3</cp:revision>
  <dcterms:created xsi:type="dcterms:W3CDTF">2018-08-14T10:03:11Z</dcterms:created>
  <dcterms:modified xsi:type="dcterms:W3CDTF">2018-08-14T22:54:27Z</dcterms:modified>
</cp:coreProperties>
</file>